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Inter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36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108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Finance (E-Tibet ) - TDB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89" y="25796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Innovative Financial Solutions for E-Tibet: Winning Strategies Using Blockchain &amp; Digital Finance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9007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187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stand before you today to propose groundbreaking financial solutions for E-Tibet, aiming to revolutionize its economic landscape through innovation and technology.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68678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goal is to create a robust financial infrastructure that incorporates cutting-edge technologies including Web3, blockchain, and digital finance to address E-Tibet’s unique challenges and capitalize on emerging opportunities.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045" y="112005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Ideation &amp; Planning 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5620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Requirements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86171" y="35106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are Tibet's financial challenges?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461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can digital currency help governance and economy?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159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 we automate taxation while ensuring trust?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3451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can we manage wealth for future growth?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744836" y="25945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TDB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599520" y="351066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Introducing a Stable coin or Central Bank Digital Currency (CBDC) specifically tailored for E-Tibet.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Tibet Digital Bank Coin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5125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stability, security, and widespread accessibility to foster economic participation and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775" y="725448"/>
            <a:ext cx="7715250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Architecture &amp; Smart Contract Development 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00775" y="2371011"/>
            <a:ext cx="3755588" cy="2186464"/>
          </a:xfrm>
          <a:prstGeom prst="roundRect">
            <a:avLst>
              <a:gd name="adj" fmla="val 392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12468" y="2582704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Digital Currency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12468" y="3039904"/>
            <a:ext cx="3332202" cy="1305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Tibetan Digital Bank Coin (TDB Coin) as a stablecoin (ERC-20) with staked reserves (gold-backed or algorithmic).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0437" y="2371011"/>
            <a:ext cx="3755588" cy="2186464"/>
          </a:xfrm>
          <a:prstGeom prst="roundRect">
            <a:avLst>
              <a:gd name="adj" fmla="val 392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372130" y="2582704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Taxation Model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72130" y="3039904"/>
            <a:ext cx="3332202" cy="1305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contracts deduct taxes automatically from transactions. Users choose between income tax, transaction tax, or staking tax.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0775" y="4761548"/>
            <a:ext cx="7715250" cy="1533525"/>
          </a:xfrm>
          <a:prstGeom prst="roundRect">
            <a:avLst>
              <a:gd name="adj" fmla="val 559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412468" y="4973241"/>
            <a:ext cx="378904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Sovereign Wealth Management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12468" y="5430441"/>
            <a:ext cx="7291864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Treasury smart contract to allocate funds. DeFi staking to generate passive income. Voting contract for fund allocation.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00775" y="6524625"/>
            <a:ext cx="7715250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Contract Development (Solidity/Rust): Token contract (ERC-20), Tax contract (auto-deduction), Treasury management contract, Voting contract for fund allocation.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42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3498533"/>
            <a:ext cx="5721072" cy="715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Benefits of TDB</a:t>
            </a:r>
            <a:endParaRPr lang="en-US" sz="4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14" y="4578548"/>
            <a:ext cx="544830" cy="5448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25429" y="4540448"/>
            <a:ext cx="12342257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Economic Inclusion: Increased access to formal banking services for all residents, fostering financial inclusion and empowerment.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525429" y="5314117"/>
            <a:ext cx="12342257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Transparency: Streamlined governance processes and reduced corruption through decentralized ledger systems.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525429" y="5739051"/>
            <a:ext cx="12342257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Innovation Hub: Positioning E-Tibet as a leader in fintech innovation, attracting talent and investments.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525429" y="6163985"/>
            <a:ext cx="12342257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Sustainable Growth: Strategic allocation of resources towards education, healthcare, and infrastructure, driving socio-economic progress.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762714" y="7106603"/>
            <a:ext cx="1310497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9052"/>
            <a:ext cx="887670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 Development &amp; Wallet 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07347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Integration </a:t>
            </a:r>
            <a:endParaRPr lang="en-US" sz="4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57895"/>
            <a:ext cx="1134070" cy="13608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68022" y="33847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Dashboard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2268022" y="3892868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 wallet balance, tax deductions, and investments. Allow transactions &amp; treasury voting.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18779"/>
            <a:ext cx="1134070" cy="13608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268022" y="47455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Wallet Integration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2268022" y="5253752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MetaMask or Solana Wallet for seamless user experience.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879663"/>
            <a:ext cx="1134070" cy="136088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268022" y="6106478"/>
            <a:ext cx="41994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Data &amp; Visualization</a:t>
            </a:r>
            <a:endParaRPr lang="en-US" sz="2300" dirty="0"/>
          </a:p>
        </p:txBody>
      </p:sp>
      <p:sp>
        <p:nvSpPr>
          <p:cNvPr id="12" name="Text 7"/>
          <p:cNvSpPr/>
          <p:nvPr/>
        </p:nvSpPr>
        <p:spPr>
          <a:xfrm>
            <a:off x="2268022" y="6614636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Charts for tax revenue &amp; sovereign wealth fund. Transaction history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0043" y="451128"/>
            <a:ext cx="4302681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Winning Factors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60043" y="1316712"/>
            <a:ext cx="7996714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Innovation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6060043" y="2062401"/>
            <a:ext cx="799671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Unique tax &amp; sovereign wealth model.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6060043" y="2898338"/>
            <a:ext cx="7996714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Functionality</a:t>
            </a:r>
            <a:endParaRPr lang="en-US" sz="4250" dirty="0"/>
          </a:p>
        </p:txBody>
      </p:sp>
      <p:sp>
        <p:nvSpPr>
          <p:cNvPr id="7" name="Text 4"/>
          <p:cNvSpPr/>
          <p:nvPr/>
        </p:nvSpPr>
        <p:spPr>
          <a:xfrm>
            <a:off x="6060043" y="3644027"/>
            <a:ext cx="799671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working smart contract &amp; app.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060043" y="4479965"/>
            <a:ext cx="7996714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Experience</a:t>
            </a:r>
            <a:endParaRPr lang="en-US" sz="4250" dirty="0"/>
          </a:p>
        </p:txBody>
      </p:sp>
      <p:sp>
        <p:nvSpPr>
          <p:cNvPr id="9" name="Text 6"/>
          <p:cNvSpPr/>
          <p:nvPr/>
        </p:nvSpPr>
        <p:spPr>
          <a:xfrm>
            <a:off x="6060043" y="5225653"/>
            <a:ext cx="799671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&amp; intuitive UI.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6060043" y="6061591"/>
            <a:ext cx="7996714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Application</a:t>
            </a:r>
            <a:endParaRPr lang="en-US" sz="4250" dirty="0"/>
          </a:p>
        </p:txBody>
      </p:sp>
      <p:sp>
        <p:nvSpPr>
          <p:cNvPr id="11" name="Text 8"/>
          <p:cNvSpPr/>
          <p:nvPr/>
        </p:nvSpPr>
        <p:spPr>
          <a:xfrm>
            <a:off x="6060043" y="6807279"/>
            <a:ext cx="799671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Feasible adoption for E-Tibet.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6060043" y="7253883"/>
            <a:ext cx="7996714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Focusing on innovation, functionality, user experience, and real-world application will increase the chances of winning the hackathon. Let's Build &amp; Win This Hackathon!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577215"/>
            <a:ext cx="5510332" cy="688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16" y="1816894"/>
            <a:ext cx="5504140" cy="55041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58345" y="1769626"/>
            <a:ext cx="7144941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758345" y="2294215"/>
            <a:ext cx="7144941" cy="1678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adopting these forward-thinking financial solutions, E-Tibet stands poised to become a beacon of modern economic transformation, setting a precedent for regions worldwide seeking to leverage blockchain and digital finance for inclusive and sustainable development.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758345" y="4161830"/>
            <a:ext cx="7144941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758345" y="4686419"/>
            <a:ext cx="7144941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 us in this transformational journey; together, let's shape the future of E-Tibet and inspire change across the globe.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4616" y="7793236"/>
            <a:ext cx="131611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507</Words>
  <Application>Microsoft Office PowerPoint</Application>
  <PresentationFormat>Custom</PresentationFormat>
  <Paragraphs>57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Inter</vt:lpstr>
      <vt:lpstr>Arial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Divela, Eshwar (GE Aerospace, consultant)</cp:lastModifiedBy>
  <cp:revision>6</cp:revision>
  <dcterms:created xsi:type="dcterms:W3CDTF">2025-03-23T05:10:32Z</dcterms:created>
  <dcterms:modified xsi:type="dcterms:W3CDTF">2025-03-23T05:48:39Z</dcterms:modified>
</cp:coreProperties>
</file>